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986087"/>
            <a:ext cx="67532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346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32734"/>
            <a:ext cx="88487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117930" cy="588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10261946" cy="408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741222" cy="5846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6093675"/>
            <a:ext cx="1296144" cy="359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1537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0013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6825"/>
            <a:ext cx="110299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57325"/>
            <a:ext cx="110680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471" y="3933056"/>
            <a:ext cx="11060554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406" y="4847206"/>
            <a:ext cx="769065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3530" y="4847206"/>
            <a:ext cx="342034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908720"/>
            <a:ext cx="9958047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5324"/>
            <a:ext cx="117157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876550"/>
            <a:ext cx="79819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052736"/>
            <a:ext cx="79724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4925"/>
            <a:ext cx="11020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251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2011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365104"/>
            <a:ext cx="46805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21631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7301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9738" y="3573016"/>
            <a:ext cx="1399363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09120"/>
            <a:ext cx="18002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237414" cy="4571156"/>
            <a:chOff x="263352" y="1333500"/>
            <a:chExt cx="12237193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33500"/>
              <a:ext cx="11544300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76520" y="6165304"/>
              <a:ext cx="1724025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51288" y="5430463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556792"/>
            <a:ext cx="78486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99631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59948"/>
            <a:ext cx="10513168" cy="58980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37321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108012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293096"/>
            <a:ext cx="86409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356992"/>
            <a:ext cx="4896544" cy="382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